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273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3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891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790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889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149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668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764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70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530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188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150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3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111677-34F9-4349-8A4B-E99FA65F6B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42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262626">
                  <a:alpha val="24000"/>
                </a:srgbClr>
              </a:gs>
              <a:gs pos="85000">
                <a:srgbClr val="262626">
                  <a:alpha val="45000"/>
                </a:srgb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262626">
                  <a:alpha val="24000"/>
                </a:srgbClr>
              </a:gs>
              <a:gs pos="85000">
                <a:srgbClr val="262626">
                  <a:alpha val="45000"/>
                </a:srgb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719D5C-CE52-4100-9816-91FC9E3EC4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643467"/>
            <a:ext cx="5452529" cy="3569242"/>
          </a:xfrm>
        </p:spPr>
        <p:txBody>
          <a:bodyPr anchor="t">
            <a:normAutofit/>
          </a:bodyPr>
          <a:lstStyle/>
          <a:p>
            <a:pPr algn="r"/>
            <a:r>
              <a:rPr lang="en-US" sz="6000" dirty="0">
                <a:solidFill>
                  <a:schemeClr val="bg1"/>
                </a:solidFill>
              </a:rPr>
              <a:t>Discovering the Ideal Location for an Italian Cafe</a:t>
            </a:r>
            <a:endParaRPr lang="en-CA" sz="6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859BB0-29C4-499E-AC75-571718FD886B}"/>
              </a:ext>
            </a:extLst>
          </p:cNvPr>
          <p:cNvSpPr txBox="1"/>
          <p:nvPr/>
        </p:nvSpPr>
        <p:spPr>
          <a:xfrm>
            <a:off x="9749118" y="5426835"/>
            <a:ext cx="19901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Chris Au  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May 2020</a:t>
            </a:r>
            <a:endParaRPr lang="en-CA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095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D1E55-6D95-4063-831E-E9802FE69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Summarizing the Requirements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35453-D5F5-4DBE-9DB3-94363A411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 Determining an ideal location for a small business is vital to its success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 Owner wants to build an Italian themed café near the </a:t>
            </a:r>
            <a:r>
              <a:rPr lang="en-US" sz="2800" dirty="0" err="1"/>
              <a:t>Sangenjaya</a:t>
            </a:r>
            <a:r>
              <a:rPr lang="en-US" sz="2800" dirty="0"/>
              <a:t> in Tokyo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/>
              <a:t>The goal is to create a place where clients can sit an enjoy an espresso or dessert after their lunch or dinner.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 Owner has requested their café be placed close to other Italian themed venues while avoiding other cafés or coffee shops.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477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61A32-1324-471B-BAAF-6BC821284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  <a:endParaRPr lang="en-CA" dirty="0"/>
          </a:p>
        </p:txBody>
      </p:sp>
      <p:pic>
        <p:nvPicPr>
          <p:cNvPr id="1026" name="Picture 2" descr="Foursquare City Guide - Wikipedia">
            <a:extLst>
              <a:ext uri="{FF2B5EF4-FFF2-40B4-BE49-F238E27FC236}">
                <a16:creationId xmlns:a16="http://schemas.microsoft.com/office/drawing/2014/main" id="{23E6A011-BE39-45C6-9FE0-5C308C59FF0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3480" y="4211742"/>
            <a:ext cx="276225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2373539-C567-446C-8035-C0976C984FAD}"/>
              </a:ext>
            </a:extLst>
          </p:cNvPr>
          <p:cNvSpPr txBox="1">
            <a:spLocks/>
          </p:cNvSpPr>
          <p:nvPr/>
        </p:nvSpPr>
        <p:spPr>
          <a:xfrm>
            <a:off x="1097280" y="2108201"/>
            <a:ext cx="6751320" cy="3760891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Majority of data can be obtained from the publicly available Foursquare API.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Pros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Lots of data available including Venues, Category and Location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Able to pull data from specific regions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Data is generally formatted well and complete</a:t>
            </a:r>
          </a:p>
          <a:p>
            <a:pPr marL="201168" lvl="1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Public API has limitations to how much data can be gathered. Multiple calls are needed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682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1957B-FCB9-4B5E-8D90-D125EAF5E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Venues in </a:t>
            </a:r>
            <a:r>
              <a:rPr lang="en-US" dirty="0" err="1"/>
              <a:t>Sangenjaya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13C5D4-AB7D-436F-AAF6-9EB094B033B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8137" y="2108200"/>
            <a:ext cx="6196052" cy="37607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A93A0B-0820-41A8-A7FE-FEA09F3122F5}"/>
              </a:ext>
            </a:extLst>
          </p:cNvPr>
          <p:cNvSpPr txBox="1"/>
          <p:nvPr/>
        </p:nvSpPr>
        <p:spPr>
          <a:xfrm>
            <a:off x="9289934" y="3287992"/>
            <a:ext cx="186574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Purple</a:t>
            </a:r>
            <a:r>
              <a:rPr lang="en-US" dirty="0"/>
              <a:t> – Italian Restaurants</a:t>
            </a:r>
          </a:p>
          <a:p>
            <a:r>
              <a:rPr lang="en-US" dirty="0">
                <a:solidFill>
                  <a:srgbClr val="FF0000"/>
                </a:solidFill>
              </a:rPr>
              <a:t>Red</a:t>
            </a:r>
            <a:r>
              <a:rPr lang="en-US" dirty="0"/>
              <a:t> – Cafés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28691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6FB98-C3E3-4D54-9EBC-7AEC53ACF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Data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A97D93-61A4-45D5-899E-5DA54C82297E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t="10194" r="20390"/>
          <a:stretch/>
        </p:blipFill>
        <p:spPr>
          <a:xfrm>
            <a:off x="1461090" y="2752436"/>
            <a:ext cx="3184801" cy="30537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B55545-FCE5-4967-A2A6-73BB0F588D34}"/>
              </a:ext>
            </a:extLst>
          </p:cNvPr>
          <p:cNvPicPr/>
          <p:nvPr/>
        </p:nvPicPr>
        <p:blipFill rotWithShape="1">
          <a:blip r:embed="rId3"/>
          <a:srcRect l="-231" t="9719" r="13566" b="640"/>
          <a:stretch/>
        </p:blipFill>
        <p:spPr>
          <a:xfrm>
            <a:off x="6510032" y="2775122"/>
            <a:ext cx="3467041" cy="31973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E29265-0E80-44D9-AB0C-37E77F38EEE3}"/>
              </a:ext>
            </a:extLst>
          </p:cNvPr>
          <p:cNvSpPr txBox="1"/>
          <p:nvPr/>
        </p:nvSpPr>
        <p:spPr>
          <a:xfrm>
            <a:off x="2214927" y="2405790"/>
            <a:ext cx="1677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Italian Venues</a:t>
            </a:r>
            <a:endParaRPr lang="en-CA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0B14F9-3C6E-4A61-9DDD-7ED4C5677E9E}"/>
              </a:ext>
            </a:extLst>
          </p:cNvPr>
          <p:cNvSpPr txBox="1"/>
          <p:nvPr/>
        </p:nvSpPr>
        <p:spPr>
          <a:xfrm>
            <a:off x="7404989" y="2405790"/>
            <a:ext cx="1479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Café Venues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3274336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266B8-0AC8-4879-853A-27B410E6E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Data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BF3A2A-2830-4DD1-A245-B28C4AE65A0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8844" y="2108200"/>
            <a:ext cx="6334637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785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0C006-54A5-4B0E-8769-BA410A133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Analysis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814A1-4A42-4ED9-9366-D5EFE7AA0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grouping analysis Zones 3 and 4 are best suited based on the starting criteria. </a:t>
            </a:r>
            <a:endParaRPr lang="en-CA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BC6D7FA-E360-4A87-BE77-3A16C128CA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561811"/>
              </p:ext>
            </p:extLst>
          </p:nvPr>
        </p:nvGraphicFramePr>
        <p:xfrm>
          <a:off x="2666482" y="2930364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1999507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5267734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010641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Zone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Venue Category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Venue Name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717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Italian Restaurant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Euro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338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Italian Restaurant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Hamano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8040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Italian Restaurant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ナティーボ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6541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Italian Restaurant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オステリア ドゥエ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8959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Italian Restaurant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Three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910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Italian Restaurant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Taverna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Ichi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7089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1315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B7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5EB102-6C56-4FDE-BB17-35EDE70A4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Conclusion</a:t>
            </a:r>
            <a:endParaRPr lang="en-CA" sz="4000" dirty="0">
              <a:solidFill>
                <a:srgbClr val="FFFFFF"/>
              </a:solidFill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DEB6E-905D-4789-B706-7E040914C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197" y="2799654"/>
            <a:ext cx="3521412" cy="3189665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Based on the analysis Zone 3 is the best area to build the clients Italian themed Café. This zone has a moderately dense amount of Italian Restaurants at 4 with no cafés or coffee shops. </a:t>
            </a:r>
          </a:p>
          <a:p>
            <a:endParaRPr lang="en-US" sz="1800" dirty="0">
              <a:solidFill>
                <a:srgbClr val="FFFFFF"/>
              </a:solidFill>
            </a:endParaRPr>
          </a:p>
          <a:p>
            <a:endParaRPr lang="en-CA" sz="1800" dirty="0">
              <a:solidFill>
                <a:srgbClr val="FFFFFF"/>
              </a:solidFill>
            </a:endParaRPr>
          </a:p>
        </p:txBody>
      </p:sp>
      <p:pic>
        <p:nvPicPr>
          <p:cNvPr id="2050" name="Picture 2" descr="A Brief History of the Caffè Corretto | Caffe corretto, Caffe ...">
            <a:extLst>
              <a:ext uri="{FF2B5EF4-FFF2-40B4-BE49-F238E27FC236}">
                <a16:creationId xmlns:a16="http://schemas.microsoft.com/office/drawing/2014/main" id="{F0D9F276-3924-4DD4-881F-36C22C815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42017" y="1517039"/>
            <a:ext cx="6798082" cy="382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41974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LeftStep">
      <a:dk1>
        <a:srgbClr val="000000"/>
      </a:dk1>
      <a:lt1>
        <a:srgbClr val="FFFFFF"/>
      </a:lt1>
      <a:dk2>
        <a:srgbClr val="413624"/>
      </a:dk2>
      <a:lt2>
        <a:srgbClr val="E2E5E8"/>
      </a:lt2>
      <a:accent1>
        <a:srgbClr val="B79D7A"/>
      </a:accent1>
      <a:accent2>
        <a:srgbClr val="BA887F"/>
      </a:accent2>
      <a:accent3>
        <a:srgbClr val="C4929F"/>
      </a:accent3>
      <a:accent4>
        <a:srgbClr val="BA7FA7"/>
      </a:accent4>
      <a:accent5>
        <a:srgbClr val="C093C5"/>
      </a:accent5>
      <a:accent6>
        <a:srgbClr val="9B7FBA"/>
      </a:accent6>
      <a:hlink>
        <a:srgbClr val="6483AB"/>
      </a:hlink>
      <a:folHlink>
        <a:srgbClr val="828282"/>
      </a:folHlink>
    </a:clrScheme>
    <a:fontScheme name="Retrospect">
      <a:majorFont>
        <a:latin typeface="Garamon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267</Words>
  <Application>Microsoft Office PowerPoint</Application>
  <PresentationFormat>Widescreen</PresentationFormat>
  <Paragraphs>49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Garamond</vt:lpstr>
      <vt:lpstr>Wingdings</vt:lpstr>
      <vt:lpstr>RetrospectVTI</vt:lpstr>
      <vt:lpstr>Discovering the Ideal Location for an Italian Cafe</vt:lpstr>
      <vt:lpstr>Summarizing the Requirements</vt:lpstr>
      <vt:lpstr>Data acquisition and cleaning</vt:lpstr>
      <vt:lpstr>Reviewing Venues in Sangenjaya</vt:lpstr>
      <vt:lpstr>Grouping Data</vt:lpstr>
      <vt:lpstr>Grouping Data</vt:lpstr>
      <vt:lpstr>Results and Analysis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Discovering the Ideal Location for an Italian Cafe</dc:title>
  <dc:creator>Christopher Au</dc:creator>
  <cp:lastModifiedBy>Christopher Au</cp:lastModifiedBy>
  <cp:revision>1</cp:revision>
  <dcterms:created xsi:type="dcterms:W3CDTF">2020-05-23T19:18:03Z</dcterms:created>
  <dcterms:modified xsi:type="dcterms:W3CDTF">2020-05-23T19:19:05Z</dcterms:modified>
</cp:coreProperties>
</file>